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11" r:id="rId5"/>
  </p:sldMasterIdLst>
  <p:notesMasterIdLst>
    <p:notesMasterId r:id="rId7"/>
  </p:notesMasterIdLst>
  <p:handoutMasterIdLst>
    <p:handoutMasterId r:id="rId8"/>
  </p:handoutMasterIdLst>
  <p:sldIdLst>
    <p:sldId id="264" r:id="rId6"/>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B60"/>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p:scale>
          <a:sx n="100" d="100"/>
          <a:sy n="100" d="100"/>
        </p:scale>
        <p:origin x="828" y="84"/>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Alvarado" userId="8ffe2553-e018-4ed8-a958-13e7f9b0d3d3" providerId="ADAL" clId="{97467B86-62F1-471C-B726-649BE16AA711}"/>
    <pc:docChg chg="custSel modSld">
      <pc:chgData name="Cynthia Alvarado" userId="8ffe2553-e018-4ed8-a958-13e7f9b0d3d3" providerId="ADAL" clId="{97467B86-62F1-471C-B726-649BE16AA711}" dt="2024-04-26T15:43:50.377" v="399" actId="255"/>
      <pc:docMkLst>
        <pc:docMk/>
      </pc:docMkLst>
      <pc:sldChg chg="modSp">
        <pc:chgData name="Cynthia Alvarado" userId="8ffe2553-e018-4ed8-a958-13e7f9b0d3d3" providerId="ADAL" clId="{97467B86-62F1-471C-B726-649BE16AA711}" dt="2024-04-26T15:43:50.377" v="399" actId="255"/>
        <pc:sldMkLst>
          <pc:docMk/>
          <pc:sldMk cId="1277516533" sldId="264"/>
        </pc:sldMkLst>
        <pc:spChg chg="mod">
          <ac:chgData name="Cynthia Alvarado" userId="8ffe2553-e018-4ed8-a958-13e7f9b0d3d3" providerId="ADAL" clId="{97467B86-62F1-471C-B726-649BE16AA711}" dt="2024-04-26T15:42:51.706" v="287" actId="255"/>
          <ac:spMkLst>
            <pc:docMk/>
            <pc:sldMk cId="1277516533" sldId="264"/>
            <ac:spMk id="12" creationId="{EEF1EA90-B997-4B98-35D6-81D95FD7189E}"/>
          </ac:spMkLst>
        </pc:spChg>
        <pc:graphicFrameChg chg="modGraphic">
          <ac:chgData name="Cynthia Alvarado" userId="8ffe2553-e018-4ed8-a958-13e7f9b0d3d3" providerId="ADAL" clId="{97467B86-62F1-471C-B726-649BE16AA711}" dt="2024-04-26T15:43:50.377" v="399" actId="255"/>
          <ac:graphicFrameMkLst>
            <pc:docMk/>
            <pc:sldMk cId="1277516533" sldId="264"/>
            <ac:graphicFrameMk id="3" creationId="{24B7CE4D-D510-F3FE-FA6B-08D01B2D213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4/24/2024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4/24/2024</a:t>
            </a:fld>
            <a:endParaRPr lang="en-US" dirty="0"/>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10A7F5-F455-C0C9-18A4-7784205091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D4429125-3AF4-DAD7-5136-D3C4F95BCA90}"/>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0E3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53C8E70B-76B7-AA13-BF84-398F556293C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4D2D20FE-6D2C-D98F-D098-13A1E4E83DE2}"/>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5A8BB2EE-D93D-8A54-BF19-FBE5D2990925}"/>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4/24/2024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236395F-7615-8D78-760D-AF86DB0E27D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E299A9B5-6EB2-E19E-A24D-65540F5AD740}"/>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3341551-DB16-0DDE-C1DE-9CDEF58F8887}"/>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F719AB63-DBAB-93D5-81C1-79EBC02026A0}"/>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4B80184-FE62-8254-A613-02C7F3FA02DB}"/>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321F73D4-1410-6D20-D130-B3D392A44772}"/>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D90A7D92-31FC-14A0-4E7C-3DCAA4D8A2B2}"/>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351059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4/24/2024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4/24/2024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4/24/2024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2E1B7CF-BD40-1DE7-61D2-7E909FE11F68}"/>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Fort Hancock High</a:t>
            </a:r>
            <a:endParaRPr lang="en-US" dirty="0"/>
          </a:p>
        </p:txBody>
      </p:sp>
      <p:sp>
        <p:nvSpPr>
          <p:cNvPr id="10" name="Title 9">
            <a:extLst>
              <a:ext uri="{FF2B5EF4-FFF2-40B4-BE49-F238E27FC236}">
                <a16:creationId xmlns:a16="http://schemas.microsoft.com/office/drawing/2014/main" id="{129EFEAF-D7BF-6084-D93A-0700D2151FD5}"/>
              </a:ext>
            </a:extLst>
          </p:cNvPr>
          <p:cNvSpPr txBox="1">
            <a:spLocks noGrp="1"/>
          </p:cNvSpPr>
          <p:nvPr>
            <p:ph type="title" idx="4294967295"/>
          </p:nvPr>
        </p:nvSpPr>
        <p:spPr>
          <a:xfrm>
            <a:off x="8224750" y="462705"/>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003C56"/>
                  </a:solidFill>
                </a:ln>
                <a:solidFill>
                  <a:schemeClr val="bg1"/>
                </a:solidFill>
                <a:effectLst/>
                <a:uLnTx/>
                <a:uFillTx/>
                <a:latin typeface="Arial Black" panose="020B0604020202020204" pitchFamily="34" charset="0"/>
                <a:ea typeface="+mn-ea"/>
                <a:cs typeface="Arial Black" panose="020B0604020202020204" pitchFamily="34" charset="0"/>
              </a:rPr>
              <a:t>MAY</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EEF1EA90-B997-4B98-35D6-81D95FD7189E}"/>
              </a:ext>
            </a:extLst>
          </p:cNvPr>
          <p:cNvSpPr txBox="1"/>
          <p:nvPr/>
        </p:nvSpPr>
        <p:spPr>
          <a:xfrm>
            <a:off x="8499846" y="3626281"/>
            <a:ext cx="1527463" cy="2954655"/>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endParaRPr lang="en-US" sz="1200" b="1"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n w="28575">
                  <a:noFill/>
                </a:ln>
                <a:latin typeface="Calibri" panose="020F0502020204030204" pitchFamily="34" charset="0"/>
                <a:cs typeface="Calibri" panose="020F0502020204030204" pitchFamily="34" charset="0"/>
              </a:rPr>
              <a:t>Daily Breakfast Options:</a:t>
            </a:r>
            <a:r>
              <a:rPr lang="en-US" sz="1100" dirty="0">
                <a:ln w="28575">
                  <a:noFill/>
                </a:ln>
                <a:latin typeface="Calibri" panose="020F0502020204030204" pitchFamily="34" charset="0"/>
                <a:cs typeface="Calibri" panose="020F0502020204030204" pitchFamily="34" charset="0"/>
              </a:rPr>
              <a:t> Fresh fruit, 100% Juice and milk variety ( 1% white, FF Flavored, Asst. Cereal</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n w="28575">
                  <a:noFill/>
                </a:ln>
                <a:latin typeface="Calibri" panose="020F0502020204030204" pitchFamily="34" charset="0"/>
                <a:cs typeface="Calibri" panose="020F0502020204030204" pitchFamily="34" charset="0"/>
              </a:rPr>
              <a:t>Daily Lunch Options: </a:t>
            </a:r>
            <a:r>
              <a:rPr lang="en-US" sz="1100" dirty="0">
                <a:ln w="28575">
                  <a:noFill/>
                </a:ln>
                <a:latin typeface="Calibri" panose="020F0502020204030204" pitchFamily="34" charset="0"/>
                <a:cs typeface="Calibri" panose="020F0502020204030204" pitchFamily="34" charset="0"/>
              </a:rPr>
              <a:t>Milk Variety ( 1% white, FF flavored)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spc="0" dirty="0">
                <a:ln w="28575">
                  <a:noFill/>
                </a:ln>
                <a:solidFill>
                  <a:srgbClr val="FF0000"/>
                </a:solidFill>
                <a:latin typeface="Calibri" panose="020F0502020204030204" pitchFamily="34" charset="0"/>
                <a:cs typeface="Calibri" panose="020F0502020204030204" pitchFamily="34" charset="0"/>
              </a:rPr>
              <a:t>Menus subject to ch</a:t>
            </a:r>
            <a:r>
              <a:rPr lang="en-US" sz="1600" b="1" dirty="0">
                <a:ln w="28575">
                  <a:noFill/>
                </a:ln>
                <a:solidFill>
                  <a:srgbClr val="FF0000"/>
                </a:solidFill>
                <a:latin typeface="Calibri" panose="020F0502020204030204" pitchFamily="34" charset="0"/>
                <a:cs typeface="Calibri" panose="020F0502020204030204" pitchFamily="34" charset="0"/>
              </a:rPr>
              <a:t>ange due to </a:t>
            </a:r>
            <a:r>
              <a:rPr lang="en-US" sz="1600" b="1" dirty="0" err="1">
                <a:ln w="28575">
                  <a:noFill/>
                </a:ln>
                <a:solidFill>
                  <a:srgbClr val="FF0000"/>
                </a:solidFill>
                <a:latin typeface="Calibri" panose="020F0502020204030204" pitchFamily="34" charset="0"/>
                <a:cs typeface="Calibri" panose="020F0502020204030204" pitchFamily="34" charset="0"/>
              </a:rPr>
              <a:t>availabilty</a:t>
            </a:r>
            <a:endParaRPr lang="en-US" sz="1600" b="1" spc="0" dirty="0">
              <a:ln w="28575">
                <a:noFill/>
              </a:ln>
              <a:solidFill>
                <a:srgbClr val="FF0000"/>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24B7CE4D-D510-F3FE-FA6B-08D01B2D2131}"/>
              </a:ext>
            </a:extLst>
          </p:cNvPr>
          <p:cNvGraphicFramePr>
            <a:graphicFrameLocks noGrp="1"/>
          </p:cNvGraphicFramePr>
          <p:nvPr>
            <p:extLst>
              <p:ext uri="{D42A27DB-BD31-4B8C-83A1-F6EECF244321}">
                <p14:modId xmlns:p14="http://schemas.microsoft.com/office/powerpoint/2010/main" val="1573639981"/>
              </p:ext>
            </p:extLst>
          </p:nvPr>
        </p:nvGraphicFramePr>
        <p:xfrm>
          <a:off x="68516" y="356698"/>
          <a:ext cx="8182205" cy="641769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568323">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a:t>
                      </a:r>
                      <a:r>
                        <a:rPr lang="en-US" sz="1050" b="1" spc="0" dirty="0">
                          <a:latin typeface="+mn-lt"/>
                          <a:cs typeface="Arial" panose="020B0604020202020204" pitchFamily="34" charset="0"/>
                        </a:rPr>
                        <a:t>: </a:t>
                      </a:r>
                      <a:r>
                        <a:rPr lang="en-US" sz="1050" b="0" spc="0" dirty="0">
                          <a:latin typeface="+mn-lt"/>
                          <a:cs typeface="Arial" panose="020B0604020202020204" pitchFamily="34" charset="0"/>
                        </a:rPr>
                        <a:t>Fruit &amp; Yogurt Smoothie</a:t>
                      </a:r>
                    </a:p>
                    <a:p>
                      <a:pPr algn="l"/>
                      <a:r>
                        <a:rPr lang="en-US" sz="1200" b="1" spc="0" dirty="0">
                          <a:latin typeface="+mn-lt"/>
                          <a:cs typeface="Arial" panose="020B0604020202020204" pitchFamily="34" charset="0"/>
                        </a:rPr>
                        <a:t>Lunch: </a:t>
                      </a:r>
                      <a:r>
                        <a:rPr lang="en-US" sz="1050" b="0" spc="0" dirty="0">
                          <a:latin typeface="+mn-lt"/>
                          <a:cs typeface="Arial" panose="020B0604020202020204" pitchFamily="34" charset="0"/>
                        </a:rPr>
                        <a:t>Chicken Tenders or Ham Sandwich, </a:t>
                      </a:r>
                      <a:r>
                        <a:rPr lang="en-US" sz="1050" b="0" spc="0" dirty="0" err="1">
                          <a:latin typeface="+mn-lt"/>
                          <a:cs typeface="Arial" panose="020B0604020202020204" pitchFamily="34" charset="0"/>
                        </a:rPr>
                        <a:t>Scooby</a:t>
                      </a:r>
                      <a:r>
                        <a:rPr lang="en-US" sz="1050" b="0" spc="0" dirty="0">
                          <a:latin typeface="+mn-lt"/>
                          <a:cs typeface="Arial" panose="020B0604020202020204" pitchFamily="34" charset="0"/>
                        </a:rPr>
                        <a:t> Grahams, Carrot &amp; Celery Sticks, Applesauce</a:t>
                      </a:r>
                      <a:endParaRPr lang="en-US" sz="1050" b="1" spc="0" dirty="0">
                        <a:latin typeface="+mn-lt"/>
                        <a:cs typeface="Arial" panose="020B0604020202020204" pitchFamily="34" charset="0"/>
                      </a:endParaRPr>
                    </a:p>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050" b="0" spc="0" dirty="0">
                          <a:latin typeface="+mn-lt"/>
                          <a:cs typeface="Arial" panose="020B0604020202020204" pitchFamily="34" charset="0"/>
                        </a:rPr>
                        <a:t>Egg &amp; Winnie Burrito</a:t>
                      </a:r>
                    </a:p>
                    <a:p>
                      <a:r>
                        <a:rPr lang="en-US" sz="1200" b="1" spc="0" dirty="0">
                          <a:latin typeface="+mn-lt"/>
                          <a:cs typeface="Arial" panose="020B0604020202020204" pitchFamily="34" charset="0"/>
                        </a:rPr>
                        <a:t>Lunch: </a:t>
                      </a:r>
                      <a:r>
                        <a:rPr lang="en-US" sz="1050" b="0" spc="0" dirty="0">
                          <a:latin typeface="+mn-lt"/>
                          <a:cs typeface="Arial" panose="020B0604020202020204" pitchFamily="34" charset="0"/>
                        </a:rPr>
                        <a:t>Chile Colorado or Ham sandwich, Spanish Rice, Mixed Vegetables, Diced Pears</a:t>
                      </a:r>
                      <a:endParaRPr lang="en-US" sz="1050" b="1"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a:t>
                      </a:r>
                      <a:r>
                        <a:rPr lang="en-US" sz="1200" b="0" spc="0" dirty="0">
                          <a:latin typeface="+mn-lt"/>
                          <a:cs typeface="Arial" panose="020B0604020202020204" pitchFamily="34" charset="0"/>
                        </a:rPr>
                        <a:t> </a:t>
                      </a:r>
                      <a:r>
                        <a:rPr lang="en-US" sz="1050" b="0" spc="0" dirty="0">
                          <a:latin typeface="+mn-lt"/>
                          <a:cs typeface="Arial" panose="020B0604020202020204" pitchFamily="34" charset="0"/>
                        </a:rPr>
                        <a:t>Flavored Yogurt Cinnamon Toast</a:t>
                      </a:r>
                    </a:p>
                    <a:p>
                      <a:pPr algn="l"/>
                      <a:r>
                        <a:rPr lang="en-US" sz="1200" b="1" spc="0" dirty="0">
                          <a:latin typeface="+mn-lt"/>
                          <a:cs typeface="Arial" panose="020B0604020202020204" pitchFamily="34" charset="0"/>
                        </a:rPr>
                        <a:t>Lunch: </a:t>
                      </a:r>
                      <a:r>
                        <a:rPr lang="en-US" sz="1050" b="0" spc="0" dirty="0">
                          <a:latin typeface="+mn-lt"/>
                          <a:cs typeface="Arial" panose="020B0604020202020204" pitchFamily="34" charset="0"/>
                        </a:rPr>
                        <a:t>Corn Dog or Ham sandwich, Mac&amp; Cheese, Chips, Cucumber slices, Pineapple Tidbits</a:t>
                      </a:r>
                      <a:endParaRPr lang="en-US" sz="1050" b="1"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050" b="0" spc="0" dirty="0">
                          <a:latin typeface="+mn-lt"/>
                          <a:cs typeface="Arial" panose="020B0604020202020204" pitchFamily="34" charset="0"/>
                        </a:rPr>
                        <a:t>Pancakes</a:t>
                      </a:r>
                    </a:p>
                    <a:p>
                      <a:r>
                        <a:rPr lang="en-US" sz="1200" b="1" spc="0" dirty="0">
                          <a:latin typeface="+mn-lt"/>
                          <a:cs typeface="Arial" panose="020B0604020202020204" pitchFamily="34" charset="0"/>
                        </a:rPr>
                        <a:t>Lunch</a:t>
                      </a:r>
                      <a:r>
                        <a:rPr lang="en-US" sz="1050" b="1" spc="0" dirty="0">
                          <a:latin typeface="+mn-lt"/>
                          <a:cs typeface="Arial" panose="020B0604020202020204" pitchFamily="34" charset="0"/>
                        </a:rPr>
                        <a:t>: </a:t>
                      </a:r>
                      <a:r>
                        <a:rPr lang="en-US" sz="1050" b="0" spc="0" dirty="0">
                          <a:latin typeface="+mn-lt"/>
                          <a:cs typeface="Arial" panose="020B0604020202020204" pitchFamily="34" charset="0"/>
                        </a:rPr>
                        <a:t>Chicken Nuggets or Grilled Cheese sandwich, baby carrots, broccoli, pineapple tidbits</a:t>
                      </a:r>
                      <a:endParaRPr lang="en-US" sz="105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050" b="0" spc="0" dirty="0">
                          <a:latin typeface="+mn-lt"/>
                          <a:cs typeface="Arial" panose="020B0604020202020204" pitchFamily="34" charset="0"/>
                        </a:rPr>
                        <a:t>Egg &amp; Chorizo Burrito</a:t>
                      </a:r>
                    </a:p>
                    <a:p>
                      <a:r>
                        <a:rPr lang="en-US" sz="1050" b="1" spc="0" dirty="0">
                          <a:latin typeface="+mn-lt"/>
                          <a:cs typeface="Arial" panose="020B0604020202020204" pitchFamily="34" charset="0"/>
                        </a:rPr>
                        <a:t>Lunch: </a:t>
                      </a:r>
                      <a:r>
                        <a:rPr lang="en-US" sz="1050" b="0" spc="0" dirty="0">
                          <a:latin typeface="+mn-lt"/>
                          <a:cs typeface="Arial" panose="020B0604020202020204" pitchFamily="34" charset="0"/>
                        </a:rPr>
                        <a:t>Tacos or Grilled Cheese Sandwich, Spanish rice, Lettuce &amp; tomato, Diced pears</a:t>
                      </a:r>
                      <a:endParaRPr lang="en-US" sz="12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050" b="1" spc="0" dirty="0">
                          <a:latin typeface="+mn-lt"/>
                          <a:cs typeface="Arial" panose="020B0604020202020204" pitchFamily="34" charset="0"/>
                        </a:rPr>
                        <a:t>Breakfast</a:t>
                      </a:r>
                      <a:r>
                        <a:rPr lang="en-US" sz="1100" b="1" spc="0" dirty="0">
                          <a:latin typeface="+mn-lt"/>
                          <a:cs typeface="Arial" panose="020B0604020202020204" pitchFamily="34" charset="0"/>
                        </a:rPr>
                        <a:t>: </a:t>
                      </a:r>
                      <a:r>
                        <a:rPr lang="en-US" sz="1050" b="0" spc="0" dirty="0">
                          <a:latin typeface="+mn-lt"/>
                          <a:cs typeface="Arial" panose="020B0604020202020204" pitchFamily="34" charset="0"/>
                        </a:rPr>
                        <a:t>Banana Muffin w/ cheese stick</a:t>
                      </a:r>
                    </a:p>
                    <a:p>
                      <a:r>
                        <a:rPr lang="en-US" sz="1050" b="1" spc="0" dirty="0">
                          <a:latin typeface="+mn-lt"/>
                          <a:cs typeface="Arial" panose="020B0604020202020204" pitchFamily="34" charset="0"/>
                        </a:rPr>
                        <a:t>Lunch: </a:t>
                      </a:r>
                      <a:r>
                        <a:rPr lang="en-US" sz="1050" b="0" spc="0" dirty="0">
                          <a:latin typeface="+mn-lt"/>
                          <a:cs typeface="Arial" panose="020B0604020202020204" pitchFamily="34" charset="0"/>
                        </a:rPr>
                        <a:t>Spaghetti w/ Meat sauce or Grilled Cheese sandwich, mozzarella bread stick confetti corn</a:t>
                      </a:r>
                      <a:r>
                        <a:rPr lang="en-US" sz="1100" b="0" spc="0" dirty="0">
                          <a:latin typeface="+mn-lt"/>
                          <a:cs typeface="Arial" panose="020B0604020202020204" pitchFamily="34" charset="0"/>
                        </a:rPr>
                        <a:t> </a:t>
                      </a:r>
                      <a:endParaRPr lang="en-US" sz="11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Eggs &amp; Ham</a:t>
                      </a:r>
                    </a:p>
                    <a:p>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Hot Dog or Grilled Cheese Sandwich, Tater Tots, Chili Beans, Applesauce</a:t>
                      </a:r>
                      <a:endParaRPr lang="en-US" sz="12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Parfait</a:t>
                      </a:r>
                    </a:p>
                    <a:p>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Pizza or Grilled Cheese Sandwich, Tossed Salad, Corn, Fruit Cocktail</a:t>
                      </a:r>
                      <a:endParaRPr lang="en-US" sz="12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PB &amp; J</a:t>
                      </a:r>
                    </a:p>
                    <a:p>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Cheeseburger or Ham Sandwich, Fries, Lettuce &amp; Tomato, Diced Pears</a:t>
                      </a:r>
                      <a:endParaRPr lang="en-US" sz="12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050" b="0" spc="0" dirty="0">
                          <a:latin typeface="+mn-lt"/>
                          <a:cs typeface="Arial" panose="020B0604020202020204" pitchFamily="34" charset="0"/>
                        </a:rPr>
                        <a:t>Mexican Scrambled Eggs</a:t>
                      </a:r>
                    </a:p>
                    <a:p>
                      <a:r>
                        <a:rPr lang="en-US" sz="1200" b="1" spc="0" dirty="0">
                          <a:latin typeface="+mn-lt"/>
                          <a:cs typeface="Arial" panose="020B0604020202020204" pitchFamily="34" charset="0"/>
                        </a:rPr>
                        <a:t>Lunch: </a:t>
                      </a:r>
                      <a:r>
                        <a:rPr lang="en-US" sz="1050" b="0" spc="0" dirty="0">
                          <a:latin typeface="+mn-lt"/>
                          <a:cs typeface="Arial" panose="020B0604020202020204" pitchFamily="34" charset="0"/>
                        </a:rPr>
                        <a:t>Chicken Wrap or Ham Sandwich, Lettuce &amp; cucumbers, Applesauce</a:t>
                      </a:r>
                      <a:endParaRPr lang="en-US" sz="105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Donut</a:t>
                      </a:r>
                    </a:p>
                    <a:p>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Bean Burrito or Ham Sandwich, Steamed Carrots, Fruit Cocktail</a:t>
                      </a:r>
                      <a:endParaRPr lang="en-US" sz="12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050" b="0" spc="0" dirty="0">
                          <a:latin typeface="+mn-lt"/>
                          <a:cs typeface="Arial" panose="020B0604020202020204" pitchFamily="34" charset="0"/>
                        </a:rPr>
                        <a:t>Grilled Cheese Sandwich</a:t>
                      </a:r>
                    </a:p>
                    <a:p>
                      <a:r>
                        <a:rPr lang="en-US" sz="1200" b="1" spc="0" dirty="0">
                          <a:latin typeface="+mn-lt"/>
                          <a:cs typeface="Arial" panose="020B0604020202020204" pitchFamily="34" charset="0"/>
                        </a:rPr>
                        <a:t>Lunch:</a:t>
                      </a:r>
                      <a:r>
                        <a:rPr lang="en-US" sz="1050" b="1" spc="0" dirty="0">
                          <a:latin typeface="+mn-lt"/>
                          <a:cs typeface="Arial" panose="020B0604020202020204" pitchFamily="34" charset="0"/>
                        </a:rPr>
                        <a:t> </a:t>
                      </a:r>
                      <a:r>
                        <a:rPr lang="en-US" sz="1050" b="0" spc="0" dirty="0">
                          <a:latin typeface="+mn-lt"/>
                          <a:cs typeface="Arial" panose="020B0604020202020204" pitchFamily="34" charset="0"/>
                        </a:rPr>
                        <a:t>General Tso Chicken or Ham Sandwich, Egg Roll, Broccoli, Mandarin Oranges</a:t>
                      </a:r>
                      <a:endParaRPr lang="en-US" sz="105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050" b="0" spc="0" dirty="0">
                          <a:latin typeface="+mn-lt"/>
                          <a:cs typeface="Arial" panose="020B0604020202020204" pitchFamily="34" charset="0"/>
                        </a:rPr>
                        <a:t>Flavored Yogurt &amp; Cinnamon toast</a:t>
                      </a:r>
                    </a:p>
                    <a:p>
                      <a:r>
                        <a:rPr lang="en-US" sz="1050" b="1" spc="0" dirty="0">
                          <a:latin typeface="+mn-lt"/>
                          <a:cs typeface="Arial" panose="020B0604020202020204" pitchFamily="34" charset="0"/>
                        </a:rPr>
                        <a:t>Lunch: </a:t>
                      </a:r>
                      <a:r>
                        <a:rPr lang="en-US" sz="1050" b="0" spc="0" dirty="0">
                          <a:latin typeface="+mn-lt"/>
                          <a:cs typeface="Arial" panose="020B0604020202020204" pitchFamily="34" charset="0"/>
                        </a:rPr>
                        <a:t>Frito Pie or Ham Sandwich, Lettuce and tomato, Fruit Cocktail</a:t>
                      </a:r>
                      <a:endParaRPr lang="en-US" sz="105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endParaRPr lang="en-US" sz="2000" b="1" spc="0" baseline="30000" dirty="0">
                        <a:latin typeface="+mn-lt"/>
                        <a:cs typeface="Arial" panose="020B0604020202020204" pitchFamily="34" charset="0"/>
                      </a:endParaRPr>
                    </a:p>
                    <a:p>
                      <a:endParaRPr lang="en-US" sz="2000" b="1" spc="0" baseline="30000" dirty="0">
                        <a:latin typeface="+mn-lt"/>
                        <a:cs typeface="Arial" panose="020B0604020202020204" pitchFamily="34" charset="0"/>
                      </a:endParaRPr>
                    </a:p>
                    <a:p>
                      <a:r>
                        <a:rPr lang="en-US" sz="3200" b="0" spc="0" baseline="30000" dirty="0">
                          <a:latin typeface="+mn-lt"/>
                          <a:cs typeface="Arial" panose="020B0604020202020204" pitchFamily="34" charset="0"/>
                        </a:rPr>
                        <a:t>Manager’s Choice</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r>
                        <a:rPr lang="en-US" sz="2000" spc="0" dirty="0">
                          <a:latin typeface="+mn-lt"/>
                          <a:cs typeface="Arial" panose="020B0604020202020204" pitchFamily="34" charset="0"/>
                        </a:rPr>
                        <a:t>Manager’s Choice</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2000" spc="0" dirty="0">
                          <a:latin typeface="+mn-lt"/>
                          <a:cs typeface="Arial" panose="020B0604020202020204" pitchFamily="34" charset="0"/>
                        </a:rPr>
                        <a:t>Manager’s Choice</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r>
                        <a:rPr lang="en-US" sz="2000" spc="0" dirty="0">
                          <a:latin typeface="+mn-lt"/>
                          <a:cs typeface="Arial" panose="020B0604020202020204" pitchFamily="34" charset="0"/>
                        </a:rPr>
                        <a:t>Manager’s Choice</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p>
                    <a:p>
                      <a:r>
                        <a:rPr lang="en-US" sz="2000" spc="0" dirty="0">
                          <a:latin typeface="+mn-lt"/>
                          <a:cs typeface="Arial" panose="020B0604020202020204" pitchFamily="34" charset="0"/>
                        </a:rPr>
                        <a:t>Manager’s Choice</a:t>
                      </a:r>
                    </a:p>
                    <a:p>
                      <a:r>
                        <a:rPr lang="en-US" sz="1400" spc="0" dirty="0">
                          <a:solidFill>
                            <a:srgbClr val="FF0000"/>
                          </a:solidFill>
                          <a:latin typeface="+mn-lt"/>
                          <a:cs typeface="Arial" panose="020B0604020202020204" pitchFamily="34" charset="0"/>
                        </a:rPr>
                        <a:t>Last Day of School</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800" b="1" spc="0" dirty="0">
                          <a:latin typeface="+mn-lt"/>
                          <a:cs typeface="Arial" panose="020B0604020202020204" pitchFamily="34" charset="0"/>
                        </a:rPr>
                        <a:t>Holiday</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31</a:t>
                      </a:r>
                      <a:r>
                        <a:rPr lang="en-US" sz="1200" spc="0" baseline="30000" dirty="0">
                          <a:latin typeface="+mn-lt"/>
                          <a:cs typeface="Arial" panose="020B0604020202020204" pitchFamily="34" charset="0"/>
                        </a:rPr>
                        <a:t>ST</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C7484BAC-7A64-2A26-9E37-B59E740FFA20}"/>
              </a:ext>
            </a:extLst>
          </p:cNvPr>
          <p:cNvSpPr>
            <a:spLocks noGrp="1"/>
          </p:cNvSpPr>
          <p:nvPr>
            <p:ph type="dt" sz="half" idx="2"/>
          </p:nvPr>
        </p:nvSpPr>
        <p:spPr/>
        <p:txBody>
          <a:bodyPr/>
          <a:lstStyle/>
          <a:p>
            <a:pPr algn="r"/>
            <a:r>
              <a:rPr lang="en-US" dirty="0"/>
              <a:t>Updated 5/1/2024</a:t>
            </a:r>
          </a:p>
          <a:p>
            <a:pPr algn="r"/>
            <a:r>
              <a:rPr lang="en-US" dirty="0" err="1"/>
              <a:t>www.SquareMeals.org</a:t>
            </a:r>
            <a:endParaRPr lang="en-US" dirty="0"/>
          </a:p>
        </p:txBody>
      </p:sp>
    </p:spTree>
    <p:extLst>
      <p:ext uri="{BB962C8B-B14F-4D97-AF65-F5344CB8AC3E}">
        <p14:creationId xmlns:p14="http://schemas.microsoft.com/office/powerpoint/2010/main" val="1277516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7BDE640FD6246832AB5F5D78630B0" ma:contentTypeVersion="14" ma:contentTypeDescription="Create a new document." ma:contentTypeScope="" ma:versionID="296ee067c14805ef19dabe11b14fcdcd">
  <xsd:schema xmlns:xsd="http://www.w3.org/2001/XMLSchema" xmlns:xs="http://www.w3.org/2001/XMLSchema" xmlns:p="http://schemas.microsoft.com/office/2006/metadata/properties" xmlns:ns3="a10188fd-4fc8-4cea-be27-ba8bbf9e1116" xmlns:ns4="c1a01612-c83a-485c-ab2a-638c3ea36efe" targetNamespace="http://schemas.microsoft.com/office/2006/metadata/properties" ma:root="true" ma:fieldsID="879a1b4f280b1357cad7e81c24e4c125" ns3:_="" ns4:_="">
    <xsd:import namespace="a10188fd-4fc8-4cea-be27-ba8bbf9e1116"/>
    <xsd:import namespace="c1a01612-c83a-485c-ab2a-638c3ea36ef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0188fd-4fc8-4cea-be27-ba8bbf9e11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a01612-c83a-485c-ab2a-638c3ea36ef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10188fd-4fc8-4cea-be27-ba8bbf9e1116" xsi:nil="true"/>
  </documentManagement>
</p:properties>
</file>

<file path=customXml/itemProps1.xml><?xml version="1.0" encoding="utf-8"?>
<ds:datastoreItem xmlns:ds="http://schemas.openxmlformats.org/officeDocument/2006/customXml" ds:itemID="{27A172E3-1786-4C02-8D3E-858AB62E2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0188fd-4fc8-4cea-be27-ba8bbf9e1116"/>
    <ds:schemaRef ds:uri="c1a01612-c83a-485c-ab2a-638c3ea36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8DE04F-18F6-4764-8E02-2CB6C0F6392F}">
  <ds:schemaRefs>
    <ds:schemaRef ds:uri="http://schemas.microsoft.com/sharepoint/v3/contenttype/forms"/>
  </ds:schemaRefs>
</ds:datastoreItem>
</file>

<file path=customXml/itemProps3.xml><?xml version="1.0" encoding="utf-8"?>
<ds:datastoreItem xmlns:ds="http://schemas.openxmlformats.org/officeDocument/2006/customXml" ds:itemID="{A708887D-10D5-4B6E-9AFE-06AD2C0020F1}">
  <ds:schemaRefs>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terms/"/>
    <ds:schemaRef ds:uri="a10188fd-4fc8-4cea-be27-ba8bbf9e1116"/>
    <ds:schemaRef ds:uri="http://purl.org/dc/elements/1.1/"/>
    <ds:schemaRef ds:uri="http://schemas.microsoft.com/office/2006/documentManagement/types"/>
    <ds:schemaRef ds:uri="c1a01612-c83a-485c-ab2a-638c3ea36efe"/>
  </ds:schemaRefs>
</ds:datastoreItem>
</file>

<file path=docProps/app.xml><?xml version="1.0" encoding="utf-8"?>
<Properties xmlns="http://schemas.openxmlformats.org/officeDocument/2006/extended-properties" xmlns:vt="http://schemas.openxmlformats.org/officeDocument/2006/docPropsVTypes">
  <Template>Office Theme</Template>
  <TotalTime>4638</TotalTime>
  <Words>373</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MAY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Cynthia Alvarado</cp:lastModifiedBy>
  <cp:revision>206</cp:revision>
  <dcterms:created xsi:type="dcterms:W3CDTF">2018-01-29T19:14:57Z</dcterms:created>
  <dcterms:modified xsi:type="dcterms:W3CDTF">2024-04-26T15:43:58Z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0x01010050F7BDE640FD6246832AB5F5D78630B0</vt:lpwstr>
  </property>
</Properties>
</file>